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9"/>
  </p:notesMasterIdLst>
  <p:sldIdLst>
    <p:sldId id="283" r:id="rId5"/>
    <p:sldId id="474" r:id="rId6"/>
    <p:sldId id="476" r:id="rId7"/>
    <p:sldId id="483" r:id="rId8"/>
    <p:sldId id="416" r:id="rId9"/>
    <p:sldId id="486" r:id="rId10"/>
    <p:sldId id="484" r:id="rId11"/>
    <p:sldId id="473" r:id="rId12"/>
    <p:sldId id="482" r:id="rId13"/>
    <p:sldId id="485" r:id="rId14"/>
    <p:sldId id="274" r:id="rId15"/>
    <p:sldId id="269" r:id="rId16"/>
    <p:sldId id="284" r:id="rId17"/>
    <p:sldId id="278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63324D-C7B5-4412-8D92-1052EC09A568}" v="1" dt="2025-10-09T12:15:02.7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n Caff" userId="cb4383c2-6750-4efb-8644-cf7fce4a0a80" providerId="ADAL" clId="{88574D4F-7239-4B68-B5E9-9C4F2FCF0828}"/>
    <pc:docChg chg="modShowInfo">
      <pc:chgData name="Erin Caff" userId="cb4383c2-6750-4efb-8644-cf7fce4a0a80" providerId="ADAL" clId="{88574D4F-7239-4B68-B5E9-9C4F2FCF0828}" dt="2025-10-09T12:15:02.762" v="0" actId="2744"/>
      <pc:docMkLst>
        <pc:docMk/>
      </pc:docMkLst>
    </pc:docChg>
  </pc:docChgLst>
  <pc:docChgLst>
    <pc:chgData name="Bethany Horwell" userId="40f4d235-e20d-4ebc-9614-f32642b31a5d" providerId="ADAL" clId="{6CB8AA24-1318-472A-95A7-8607C90B3517}"/>
    <pc:docChg chg="modSld">
      <pc:chgData name="Bethany Horwell" userId="40f4d235-e20d-4ebc-9614-f32642b31a5d" providerId="ADAL" clId="{6CB8AA24-1318-472A-95A7-8607C90B3517}" dt="2024-06-25T10:02:16.907" v="18" actId="1076"/>
      <pc:docMkLst>
        <pc:docMk/>
      </pc:docMkLst>
      <pc:sldChg chg="addSp modSp mod">
        <pc:chgData name="Bethany Horwell" userId="40f4d235-e20d-4ebc-9614-f32642b31a5d" providerId="ADAL" clId="{6CB8AA24-1318-472A-95A7-8607C90B3517}" dt="2024-06-25T10:02:10.114" v="16" actId="1076"/>
        <pc:sldMkLst>
          <pc:docMk/>
          <pc:sldMk cId="3215650870" sldId="474"/>
        </pc:sldMkLst>
        <pc:spChg chg="mod">
          <ac:chgData name="Bethany Horwell" userId="40f4d235-e20d-4ebc-9614-f32642b31a5d" providerId="ADAL" clId="{6CB8AA24-1318-472A-95A7-8607C90B3517}" dt="2024-06-25T10:02:10.114" v="16" actId="1076"/>
          <ac:spMkLst>
            <pc:docMk/>
            <pc:sldMk cId="3215650870" sldId="474"/>
            <ac:spMk id="2" creationId="{00000000-0000-0000-0000-000000000000}"/>
          </ac:spMkLst>
        </pc:spChg>
        <pc:picChg chg="add mod">
          <ac:chgData name="Bethany Horwell" userId="40f4d235-e20d-4ebc-9614-f32642b31a5d" providerId="ADAL" clId="{6CB8AA24-1318-472A-95A7-8607C90B3517}" dt="2024-06-25T10:02:05.568" v="15" actId="1076"/>
          <ac:picMkLst>
            <pc:docMk/>
            <pc:sldMk cId="3215650870" sldId="474"/>
            <ac:picMk id="5" creationId="{91EECA60-6BC4-337D-E5BA-C6A243E1D754}"/>
          </ac:picMkLst>
        </pc:picChg>
      </pc:sldChg>
      <pc:sldChg chg="addSp modSp mod">
        <pc:chgData name="Bethany Horwell" userId="40f4d235-e20d-4ebc-9614-f32642b31a5d" providerId="ADAL" clId="{6CB8AA24-1318-472A-95A7-8607C90B3517}" dt="2024-06-25T10:02:16.907" v="18" actId="1076"/>
        <pc:sldMkLst>
          <pc:docMk/>
          <pc:sldMk cId="1130292116" sldId="476"/>
        </pc:sldMkLst>
        <pc:picChg chg="add mod">
          <ac:chgData name="Bethany Horwell" userId="40f4d235-e20d-4ebc-9614-f32642b31a5d" providerId="ADAL" clId="{6CB8AA24-1318-472A-95A7-8607C90B3517}" dt="2024-06-25T10:02:16.907" v="18" actId="1076"/>
          <ac:picMkLst>
            <pc:docMk/>
            <pc:sldMk cId="1130292116" sldId="476"/>
            <ac:picMk id="7" creationId="{B608BFA8-662B-63A6-268B-C6B2C1160FEC}"/>
          </ac:picMkLst>
        </pc:picChg>
      </pc:sldChg>
      <pc:sldChg chg="addSp modSp mod">
        <pc:chgData name="Bethany Horwell" userId="40f4d235-e20d-4ebc-9614-f32642b31a5d" providerId="ADAL" clId="{6CB8AA24-1318-472A-95A7-8607C90B3517}" dt="2024-06-25T09:51:16.847" v="10" actId="1076"/>
        <pc:sldMkLst>
          <pc:docMk/>
          <pc:sldMk cId="2762475371" sldId="486"/>
        </pc:sldMkLst>
        <pc:spChg chg="add mod">
          <ac:chgData name="Bethany Horwell" userId="40f4d235-e20d-4ebc-9614-f32642b31a5d" providerId="ADAL" clId="{6CB8AA24-1318-472A-95A7-8607C90B3517}" dt="2024-06-25T09:51:16.847" v="10" actId="1076"/>
          <ac:spMkLst>
            <pc:docMk/>
            <pc:sldMk cId="2762475371" sldId="486"/>
            <ac:spMk id="5" creationId="{715AD20F-5ADF-7623-54FA-B1EB6E43CDB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113AB3-3DC8-4C04-BF86-905329054FDA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A1555-063B-4071-A44F-E91A15A17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666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52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348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37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526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932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479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051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882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811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945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452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6328E-CBC9-47AD-BCAE-53ACF2540B93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490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m7rLdWvut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QRZPw-9sJtQ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0937" cy="6868227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130937" y="1122363"/>
            <a:ext cx="2865120" cy="487635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latin typeface="Twinkl Cursive Unlooped" panose="02000000000000000000" pitchFamily="2" charset="0"/>
              </a:rPr>
              <a:t>We light this candle in the name of God the Father, God the Son and God the Holy Spirit.</a:t>
            </a:r>
          </a:p>
        </p:txBody>
      </p:sp>
    </p:spTree>
    <p:extLst>
      <p:ext uri="{BB962C8B-B14F-4D97-AF65-F5344CB8AC3E}">
        <p14:creationId xmlns:p14="http://schemas.microsoft.com/office/powerpoint/2010/main" val="4095204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393" y="4182907"/>
            <a:ext cx="6164453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>
                <a:latin typeface="Twinkl Cursive Unlooped" panose="02000000000000000000" pitchFamily="2" charset="0"/>
              </a:rPr>
              <a:t>Today we’re going to be thinking about how we can be ‘agents of change’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200" y="5225302"/>
            <a:ext cx="11603599" cy="49475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5000">
              <a:latin typeface="Twinkl Cursive Un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511723-AC18-E7D0-1E1A-F46970887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223" y="418130"/>
            <a:ext cx="2836891" cy="30669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EECA60-6BC4-337D-E5BA-C6A243E1D7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8056" y="586352"/>
            <a:ext cx="3711721" cy="264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650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886" y="690197"/>
            <a:ext cx="8148745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>
                <a:latin typeface="Twinkl Cursive Unlooped" panose="02000000000000000000" pitchFamily="2" charset="0"/>
              </a:rPr>
              <a:t>What do agents of change do? </a:t>
            </a:r>
          </a:p>
        </p:txBody>
      </p:sp>
      <p:pic>
        <p:nvPicPr>
          <p:cNvPr id="6" name="Picture 5" descr="04cb727802c0596e96d676b61c34d92d[1]">
            <a:extLst>
              <a:ext uri="{FF2B5EF4-FFF2-40B4-BE49-F238E27FC236}">
                <a16:creationId xmlns:a16="http://schemas.microsoft.com/office/drawing/2014/main" id="{00EFF86D-D4B9-0A65-9E1E-55EFC24F319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43877" y="-5666"/>
            <a:ext cx="3619164" cy="814874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B77B4D7-10AF-AF01-0BAF-54F3982FBA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3660" y="1107217"/>
            <a:ext cx="2836891" cy="30669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13394E-A4DB-2315-E7CD-FFFCA6DC4AF8}"/>
              </a:ext>
            </a:extLst>
          </p:cNvPr>
          <p:cNvSpPr txBox="1"/>
          <p:nvPr/>
        </p:nvSpPr>
        <p:spPr>
          <a:xfrm>
            <a:off x="1284514" y="2640670"/>
            <a:ext cx="68906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Agents of change look at things in the world that are unfair or wrong and they do what they can do </a:t>
            </a:r>
            <a:r>
              <a:rPr lang="en-US" sz="3600" b="1">
                <a:latin typeface="Twinkl Cursive Unlooped" panose="02000000000000000000" pitchFamily="2" charset="0"/>
              </a:rPr>
              <a:t>make a change </a:t>
            </a:r>
            <a:r>
              <a:rPr lang="en-US" sz="3600">
                <a:latin typeface="Twinkl Cursive Unlooped" panose="02000000000000000000" pitchFamily="2" charset="0"/>
              </a:rPr>
              <a:t>and turn the situation around.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08BFA8-662B-63A6-268B-C6B2C1160F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0599" y="4591146"/>
            <a:ext cx="2216264" cy="158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292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886" y="690197"/>
            <a:ext cx="8148745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>
                <a:latin typeface="Twinkl Cursive Unlooped" panose="02000000000000000000" pitchFamily="2" charset="0"/>
              </a:rPr>
              <a:t>How might they make a change?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77B4D7-10AF-AF01-0BAF-54F3982FB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6457" y="2456496"/>
            <a:ext cx="2836891" cy="30669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13394E-A4DB-2315-E7CD-FFFCA6DC4AF8}"/>
              </a:ext>
            </a:extLst>
          </p:cNvPr>
          <p:cNvSpPr txBox="1"/>
          <p:nvPr/>
        </p:nvSpPr>
        <p:spPr>
          <a:xfrm>
            <a:off x="6013967" y="5535890"/>
            <a:ext cx="5464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Write a letter to local MP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E1B34A-4799-49F6-B033-BC16A79B7497}"/>
              </a:ext>
            </a:extLst>
          </p:cNvPr>
          <p:cNvSpPr txBox="1"/>
          <p:nvPr/>
        </p:nvSpPr>
        <p:spPr>
          <a:xfrm rot="21045292">
            <a:off x="563815" y="2247930"/>
            <a:ext cx="5464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Raise awareness of the situation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051366-92D8-6B95-0D78-6D5F595510FC}"/>
              </a:ext>
            </a:extLst>
          </p:cNvPr>
          <p:cNvSpPr txBox="1"/>
          <p:nvPr/>
        </p:nvSpPr>
        <p:spPr>
          <a:xfrm rot="810687">
            <a:off x="794941" y="5085589"/>
            <a:ext cx="5464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Raise money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5029EB-AFFC-D37B-2E21-A8FE28BF719D}"/>
              </a:ext>
            </a:extLst>
          </p:cNvPr>
          <p:cNvSpPr txBox="1"/>
          <p:nvPr/>
        </p:nvSpPr>
        <p:spPr>
          <a:xfrm>
            <a:off x="8746281" y="475815"/>
            <a:ext cx="37469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Write to the companies involved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6E3B9E-3317-51BE-9222-B0EDF538853A}"/>
              </a:ext>
            </a:extLst>
          </p:cNvPr>
          <p:cNvSpPr txBox="1"/>
          <p:nvPr/>
        </p:nvSpPr>
        <p:spPr>
          <a:xfrm rot="20663375">
            <a:off x="7248146" y="2683810"/>
            <a:ext cx="44977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Get involved and do something active to make a difference</a:t>
            </a:r>
            <a:endParaRPr lang="en-GB" sz="360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30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334311" y="484094"/>
            <a:ext cx="12880417" cy="166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>
                <a:latin typeface="Twinkl Cursive Unlooped" panose="02000000000000000000" pitchFamily="2" charset="0"/>
              </a:rPr>
              <a:t>Engage…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94635" y="34534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400">
              <a:latin typeface="Lemon Cake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5754ED-578C-41A9-9327-73C321C3F3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625" y="1729262"/>
            <a:ext cx="3309788" cy="37435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1841" y="5128738"/>
            <a:ext cx="67457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>
                <a:latin typeface="Twinkl Cursive Unlooped" panose="02000000000000000000" pitchFamily="2" charset="0"/>
              </a:rPr>
              <a:t>Let’s look at what’s in the world…</a:t>
            </a:r>
          </a:p>
        </p:txBody>
      </p:sp>
    </p:spTree>
    <p:extLst>
      <p:ext uri="{BB962C8B-B14F-4D97-AF65-F5344CB8AC3E}">
        <p14:creationId xmlns:p14="http://schemas.microsoft.com/office/powerpoint/2010/main" val="3952892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80C61-7A8D-8D93-0F6E-DC0537A1D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64CAE-2ABA-D5D4-0696-85AF65230F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CBD20F-281E-0894-4904-F182F32333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5AD20F-5ADF-7623-54FA-B1EB6E43CDB4}"/>
              </a:ext>
            </a:extLst>
          </p:cNvPr>
          <p:cNvSpPr txBox="1"/>
          <p:nvPr/>
        </p:nvSpPr>
        <p:spPr>
          <a:xfrm>
            <a:off x="947057" y="816877"/>
            <a:ext cx="10201254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>
                <a:latin typeface="Twinkl Cursive Unlooped" panose="02000000000000000000" pitchFamily="2" charset="0"/>
              </a:rPr>
              <a:t>Watch:</a:t>
            </a:r>
          </a:p>
          <a:p>
            <a:endParaRPr lang="en-US" sz="4400">
              <a:latin typeface="Twinkl Cursive Unlooped" panose="02000000000000000000" pitchFamily="2" charset="0"/>
            </a:endParaRPr>
          </a:p>
          <a:p>
            <a:r>
              <a:rPr lang="en-US" sz="3000">
                <a:latin typeface="Twinkl Cursive Unlooped" panose="02000000000000000000" pitchFamily="2" charset="0"/>
              </a:rPr>
              <a:t>First:</a:t>
            </a:r>
          </a:p>
          <a:p>
            <a:r>
              <a:rPr lang="en-US" sz="3000">
                <a:hlinkClick r:id="rId3"/>
              </a:rPr>
              <a:t>How Do You Explain Black History Month to Kids? – YouTube</a:t>
            </a:r>
            <a:endParaRPr lang="en-US" sz="3000"/>
          </a:p>
          <a:p>
            <a:endParaRPr lang="en-US" sz="3000">
              <a:latin typeface="Twinkl Cursive Unlooped" panose="02000000000000000000" pitchFamily="2" charset="0"/>
            </a:endParaRPr>
          </a:p>
          <a:p>
            <a:endParaRPr lang="en-US" sz="3000">
              <a:latin typeface="Twinkl Cursive Unlooped" panose="02000000000000000000" pitchFamily="2" charset="0"/>
            </a:endParaRPr>
          </a:p>
          <a:p>
            <a:r>
              <a:rPr lang="en-US" sz="3000">
                <a:latin typeface="Twinkl Cursive Unlooped" panose="02000000000000000000" pitchFamily="2" charset="0"/>
              </a:rPr>
              <a:t>Then:</a:t>
            </a:r>
          </a:p>
          <a:p>
            <a:r>
              <a:rPr lang="en-US" sz="3200">
                <a:hlinkClick r:id="rId4"/>
              </a:rPr>
              <a:t>Doll test - The effects of racism on children (ENG) - YouTube</a:t>
            </a:r>
            <a:r>
              <a:rPr lang="en-US" sz="3000">
                <a:latin typeface="Twinkl Cursive Unlooped" panose="02000000000000000000" pitchFamily="2" charset="0"/>
              </a:rPr>
              <a:t> </a:t>
            </a:r>
            <a:endParaRPr lang="en-GB" sz="300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475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67001"/>
            <a:ext cx="6568406" cy="12192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346499" y="289901"/>
            <a:ext cx="12880417" cy="166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>
                <a:latin typeface="Twinkl Cursive Unlooped" panose="02000000000000000000" pitchFamily="2" charset="0"/>
              </a:rPr>
              <a:t>Respond</a:t>
            </a:r>
            <a:endParaRPr lang="en-GB" sz="5400" b="1">
              <a:latin typeface="Twinkl Cursive Unlooped" panose="02000000000000000000" pitchFamily="2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94635" y="34534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400">
              <a:latin typeface="Lemon Cake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22553" y="5086549"/>
            <a:ext cx="681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>
                <a:latin typeface="Twinkl Cursive Unlooped" panose="02000000000000000000" pitchFamily="2" charset="0"/>
              </a:rPr>
              <a:t>R</a:t>
            </a:r>
            <a:r>
              <a:rPr lang="en-GB" sz="3600" err="1">
                <a:latin typeface="Twinkl Cursive Unlooped" panose="02000000000000000000" pitchFamily="2" charset="0"/>
              </a:rPr>
              <a:t>eflect</a:t>
            </a:r>
            <a:r>
              <a:rPr lang="en-GB" sz="3600">
                <a:latin typeface="Twinkl Cursive Unlooped" panose="02000000000000000000" pitchFamily="2" charset="0"/>
              </a:rPr>
              <a:t> on what you have heard. How does it make you feel?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E144A7-E725-E7E5-3804-4023B1D4B9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4249" y="1554568"/>
            <a:ext cx="2911065" cy="369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2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934" y="609760"/>
            <a:ext cx="3971300" cy="39527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36C7DB-2CE7-861C-B0DB-556191EDA4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925286"/>
            <a:ext cx="5152041" cy="460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63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99" y="589410"/>
            <a:ext cx="3584605" cy="35678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9E328C-4AB7-6D3A-29D3-2E2084674135}"/>
              </a:ext>
            </a:extLst>
          </p:cNvPr>
          <p:cNvSpPr txBox="1"/>
          <p:nvPr/>
        </p:nvSpPr>
        <p:spPr>
          <a:xfrm>
            <a:off x="6781799" y="4597891"/>
            <a:ext cx="47244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Twinkl Cursive Unlooped" panose="02000000000000000000" pitchFamily="2" charset="0"/>
              </a:rPr>
              <a:t>Is there anything that we can do to be </a:t>
            </a:r>
            <a:r>
              <a:rPr lang="en-US" sz="2800" b="1">
                <a:latin typeface="Twinkl Cursive Unlooped" panose="02000000000000000000" pitchFamily="2" charset="0"/>
              </a:rPr>
              <a:t>agents of change </a:t>
            </a:r>
            <a:r>
              <a:rPr lang="en-US" sz="2800">
                <a:latin typeface="Twinkl Cursive Unlooped" panose="02000000000000000000" pitchFamily="2" charset="0"/>
              </a:rPr>
              <a:t>in this situation?</a:t>
            </a:r>
            <a:endParaRPr lang="en-GB" sz="2800">
              <a:latin typeface="Twinkl Cursive Un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F6F55A-E764-26C5-819E-86D023A56C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99" y="816091"/>
            <a:ext cx="4441371" cy="397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85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334311" y="484094"/>
            <a:ext cx="12880417" cy="166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>
                <a:latin typeface="Twinkl Cursive Unlooped" panose="02000000000000000000" pitchFamily="2" charset="0"/>
              </a:rPr>
              <a:t>Sending…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94635" y="34534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400">
              <a:latin typeface="Lemon Cake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7174" y="5135472"/>
            <a:ext cx="7810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>
                <a:latin typeface="Twinkl Cursive Unlooped" panose="02000000000000000000" pitchFamily="2" charset="0"/>
              </a:rPr>
              <a:t>How will what you have heard today mean that you make a change?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F80B81-E717-0E7C-5768-0E8EB9DC7E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3841" y="1784286"/>
            <a:ext cx="2721706" cy="3451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5455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8829" y="2651125"/>
            <a:ext cx="10515600" cy="1325563"/>
          </a:xfrm>
        </p:spPr>
        <p:txBody>
          <a:bodyPr>
            <a:normAutofit/>
          </a:bodyPr>
          <a:lstStyle/>
          <a:p>
            <a:br>
              <a:rPr lang="en-GB"/>
            </a:br>
            <a:endParaRPr lang="en-GB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419035" y="827777"/>
            <a:ext cx="4002450" cy="2626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b="1">
              <a:latin typeface="Twinkl Cursive Unlooped" panose="02000000000000000000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421" y="415929"/>
            <a:ext cx="4139564" cy="432061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465496" y="3672674"/>
            <a:ext cx="4434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latin typeface="Twinkl Cursive Unlooped" panose="02000000000000000000" pitchFamily="2" charset="0"/>
              </a:rPr>
              <a:t>What can you do to share your gift of courageous advocacy and </a:t>
            </a:r>
            <a:r>
              <a:rPr lang="en-US" sz="3200" b="1">
                <a:latin typeface="Twinkl Cursive Unlooped" panose="02000000000000000000" pitchFamily="2" charset="0"/>
              </a:rPr>
              <a:t>make a change </a:t>
            </a:r>
            <a:r>
              <a:rPr lang="en-US" sz="3200">
                <a:latin typeface="Twinkl Cursive Unlooped" panose="02000000000000000000" pitchFamily="2" charset="0"/>
              </a:rPr>
              <a:t>this week?</a:t>
            </a:r>
            <a:endParaRPr lang="en-GB" sz="3200">
              <a:latin typeface="Twinkl Cursive Unlooped" panose="02000000000000000000" pitchFamily="2" charset="0"/>
            </a:endParaRP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693392B3-1916-A6A6-B7F6-435F71528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D20484C-DFB5-0181-139E-ABCDED2DA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56" y="2999410"/>
            <a:ext cx="4531964" cy="342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427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9269" y="-496389"/>
            <a:ext cx="13284927" cy="79226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CBF219-2B3C-4141-9502-1344CEF93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859" y="2819904"/>
            <a:ext cx="9584148" cy="1290056"/>
          </a:xfrm>
        </p:spPr>
        <p:txBody>
          <a:bodyPr>
            <a:noAutofit/>
          </a:bodyPr>
          <a:lstStyle/>
          <a:p>
            <a:pPr algn="ctr"/>
            <a:r>
              <a:rPr lang="en-GB" sz="3200" b="1">
                <a:latin typeface="Twinkl Cursive Unlooped" panose="02000000000000000000" pitchFamily="2" charset="0"/>
              </a:rPr>
              <a:t>An invitation to pray…</a:t>
            </a:r>
            <a:br>
              <a:rPr lang="en-GB" sz="3200">
                <a:latin typeface="Twinkl Cursive Unlooped" panose="02000000000000000000" pitchFamily="2" charset="0"/>
              </a:rPr>
            </a:br>
            <a:r>
              <a:rPr lang="en-GB" sz="3200">
                <a:latin typeface="Twinkl Cursive Unlooped" panose="02000000000000000000" pitchFamily="2" charset="0"/>
              </a:rPr>
              <a:t>Who would like to pray about the situation that we have thought about today?</a:t>
            </a:r>
            <a:endParaRPr lang="en-GB" sz="3200" b="1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636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930249-8242-4E2B-AF17-C018264883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BDD999-C5E1-4B3E-A710-768673819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12001" r="1" b="13218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8181" y="1122363"/>
            <a:ext cx="9795637" cy="2220775"/>
          </a:xfrm>
        </p:spPr>
        <p:txBody>
          <a:bodyPr>
            <a:normAutofit/>
          </a:bodyPr>
          <a:lstStyle/>
          <a:p>
            <a:endParaRPr lang="en-GB" sz="52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8181" y="3514853"/>
            <a:ext cx="9795637" cy="2057043"/>
          </a:xfrm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854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02374" y="-2508757"/>
            <a:ext cx="6919760" cy="119372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50" y="-603789"/>
            <a:ext cx="9144000" cy="2387600"/>
          </a:xfrm>
        </p:spPr>
        <p:txBody>
          <a:bodyPr/>
          <a:lstStyle/>
          <a:p>
            <a:r>
              <a:rPr lang="en-GB">
                <a:latin typeface="Twinkl Cursive Unlooped" panose="02000000000000000000" pitchFamily="2" charset="0"/>
              </a:rPr>
              <a:t>God be with you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690" t="26988" r="26255" b="28978"/>
          <a:stretch/>
        </p:blipFill>
        <p:spPr>
          <a:xfrm>
            <a:off x="2623210" y="1783811"/>
            <a:ext cx="6416881" cy="428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82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9969c1-06c5-4934-b791-cb27e3f7ea9f">
      <Terms xmlns="http://schemas.microsoft.com/office/infopath/2007/PartnerControls"/>
    </lcf76f155ced4ddcb4097134ff3c332f>
    <TaxCatchAll xmlns="eb868330-98a0-4ad0-a198-8fb1bd93b10b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1865370961B45886C0F0356AF0AC3" ma:contentTypeVersion="18" ma:contentTypeDescription="Create a new document." ma:contentTypeScope="" ma:versionID="f17395fafa3f542dfb9724e8763e591e">
  <xsd:schema xmlns:xsd="http://www.w3.org/2001/XMLSchema" xmlns:xs="http://www.w3.org/2001/XMLSchema" xmlns:p="http://schemas.microsoft.com/office/2006/metadata/properties" xmlns:ns1="http://schemas.microsoft.com/sharepoint/v3" xmlns:ns2="d49969c1-06c5-4934-b791-cb27e3f7ea9f" xmlns:ns3="eb868330-98a0-4ad0-a198-8fb1bd93b10b" targetNamespace="http://schemas.microsoft.com/office/2006/metadata/properties" ma:root="true" ma:fieldsID="0e00ef25efd1f4bba71cc8e611020eea" ns1:_="" ns2:_="" ns3:_="">
    <xsd:import namespace="http://schemas.microsoft.com/sharepoint/v3"/>
    <xsd:import namespace="d49969c1-06c5-4934-b791-cb27e3f7ea9f"/>
    <xsd:import namespace="eb868330-98a0-4ad0-a198-8fb1bd93b1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CR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9969c1-06c5-4934-b791-cb27e3f7ea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780a4c2-6c62-4038-ae33-119b18a67b0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68330-98a0-4ad0-a198-8fb1bd93b1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8e2f54e-8654-4d5c-b12d-fca6ab0ae6cd}" ma:internalName="TaxCatchAll" ma:showField="CatchAllData" ma:web="eb868330-98a0-4ad0-a198-8fb1bd93b1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0E3356-9044-4E0A-9B73-A09D3270F57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58E260-5C20-4824-AB3F-2CF2F4CF5972}">
  <ds:schemaRefs>
    <ds:schemaRef ds:uri="d49969c1-06c5-4934-b791-cb27e3f7ea9f"/>
    <ds:schemaRef ds:uri="eb868330-98a0-4ad0-a198-8fb1bd93b10b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1D2E1B85-F589-45FD-A3FE-49AAE510E3C9}">
  <ds:schemaRefs>
    <ds:schemaRef ds:uri="d49969c1-06c5-4934-b791-cb27e3f7ea9f"/>
    <ds:schemaRef ds:uri="eb868330-98a0-4ad0-a198-8fb1bd93b10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Today we’re going to be thinking about how we can be ‘agents of change’</vt:lpstr>
      <vt:lpstr>What do agents of change do? </vt:lpstr>
      <vt:lpstr>How might they make a change? </vt:lpstr>
      <vt:lpstr>a</vt:lpstr>
      <vt:lpstr>PowerPoint Presentation</vt:lpstr>
      <vt:lpstr>a</vt:lpstr>
      <vt:lpstr>PowerPoint Presentation</vt:lpstr>
      <vt:lpstr>PowerPoint Presentation</vt:lpstr>
      <vt:lpstr>a</vt:lpstr>
      <vt:lpstr> </vt:lpstr>
      <vt:lpstr>An invitation to pray… Who would like to pray about the situation that we have thought about today?</vt:lpstr>
      <vt:lpstr>PowerPoint Presentation</vt:lpstr>
      <vt:lpstr>God be with you</vt:lpstr>
    </vt:vector>
  </TitlesOfParts>
  <Company>St Pirans Cross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story of perseverance…….</dc:title>
  <dc:creator>Beth Horwell</dc:creator>
  <cp:revision>1</cp:revision>
  <cp:lastPrinted>2020-01-15T12:35:06Z</cp:lastPrinted>
  <dcterms:created xsi:type="dcterms:W3CDTF">2019-10-05T18:57:13Z</dcterms:created>
  <dcterms:modified xsi:type="dcterms:W3CDTF">2025-10-09T12:15:42Z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0x0101007291865370961B45886C0F0356AF0AC3</vt:lpwstr>
  </property>
  <property fmtid="{D5CDD505-2E9C-101B-9397-08002B2CF9AE}" pid="3" name="Order">
    <vt:r8>4758600</vt:r8>
  </property>
  <property fmtid="{D5CDD505-2E9C-101B-9397-08002B2CF9AE}" pid="4" name="MediaServiceImageTags">
    <vt:lpwstr/>
  </property>
</Properties>
</file>