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21"/>
  </p:notesMasterIdLst>
  <p:sldIdLst>
    <p:sldId id="283" r:id="rId5"/>
    <p:sldId id="474" r:id="rId6"/>
    <p:sldId id="476" r:id="rId7"/>
    <p:sldId id="483" r:id="rId8"/>
    <p:sldId id="488" r:id="rId9"/>
    <p:sldId id="489" r:id="rId10"/>
    <p:sldId id="490" r:id="rId11"/>
    <p:sldId id="491" r:id="rId12"/>
    <p:sldId id="392" r:id="rId13"/>
    <p:sldId id="462" r:id="rId14"/>
    <p:sldId id="482" r:id="rId15"/>
    <p:sldId id="485" r:id="rId16"/>
    <p:sldId id="274" r:id="rId17"/>
    <p:sldId id="269" r:id="rId18"/>
    <p:sldId id="284" r:id="rId19"/>
    <p:sldId id="278" r:id="rId2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DE7659-6BCE-4167-B154-BD2DEB787FA2}" v="6" dt="2026-07-07T21:36:46.7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hany Horwell" userId="40f4d235-e20d-4ebc-9614-f32642b31a5d" providerId="ADAL" clId="{429B4EB2-5B4D-41B3-9B2F-09669A1D4B10}"/>
    <pc:docChg chg="undo custSel addSld delSld modSld sldOrd">
      <pc:chgData name="Bethany Horwell" userId="40f4d235-e20d-4ebc-9614-f32642b31a5d" providerId="ADAL" clId="{429B4EB2-5B4D-41B3-9B2F-09669A1D4B10}" dt="2026-07-07T21:36:51.298" v="995" actId="1076"/>
      <pc:docMkLst>
        <pc:docMk/>
      </pc:docMkLst>
      <pc:sldChg chg="addSp mod">
        <pc:chgData name="Bethany Horwell" userId="40f4d235-e20d-4ebc-9614-f32642b31a5d" providerId="ADAL" clId="{429B4EB2-5B4D-41B3-9B2F-09669A1D4B10}" dt="2026-07-07T21:31:54.067" v="986" actId="22"/>
        <pc:sldMkLst>
          <pc:docMk/>
          <pc:sldMk cId="2420636484" sldId="269"/>
        </pc:sldMkLst>
        <pc:spChg chg="add">
          <ac:chgData name="Bethany Horwell" userId="40f4d235-e20d-4ebc-9614-f32642b31a5d" providerId="ADAL" clId="{429B4EB2-5B4D-41B3-9B2F-09669A1D4B10}" dt="2026-07-07T21:31:54.067" v="986" actId="22"/>
          <ac:spMkLst>
            <pc:docMk/>
            <pc:sldMk cId="2420636484" sldId="269"/>
            <ac:spMk id="9" creationId="{8771329B-7A1F-F9A7-FB3D-B6B4C54302CE}"/>
          </ac:spMkLst>
        </pc:spChg>
        <pc:picChg chg="add">
          <ac:chgData name="Bethany Horwell" userId="40f4d235-e20d-4ebc-9614-f32642b31a5d" providerId="ADAL" clId="{429B4EB2-5B4D-41B3-9B2F-09669A1D4B10}" dt="2026-07-07T21:31:35.759" v="984" actId="22"/>
          <ac:picMkLst>
            <pc:docMk/>
            <pc:sldMk cId="2420636484" sldId="269"/>
            <ac:picMk id="5" creationId="{BEF6E86D-FA68-BF9C-9629-F1A72B3D5CA9}"/>
          </ac:picMkLst>
        </pc:picChg>
        <pc:picChg chg="add">
          <ac:chgData name="Bethany Horwell" userId="40f4d235-e20d-4ebc-9614-f32642b31a5d" providerId="ADAL" clId="{429B4EB2-5B4D-41B3-9B2F-09669A1D4B10}" dt="2026-07-07T21:31:43.658" v="985" actId="22"/>
          <ac:picMkLst>
            <pc:docMk/>
            <pc:sldMk cId="2420636484" sldId="269"/>
            <ac:picMk id="7" creationId="{41FEAF16-3D53-368F-7EE2-FE4C5B4168AE}"/>
          </ac:picMkLst>
        </pc:picChg>
      </pc:sldChg>
      <pc:sldChg chg="addSp delSp modSp mod">
        <pc:chgData name="Bethany Horwell" userId="40f4d235-e20d-4ebc-9614-f32642b31a5d" providerId="ADAL" clId="{429B4EB2-5B4D-41B3-9B2F-09669A1D4B10}" dt="2026-07-07T21:31:17.394" v="983" actId="1076"/>
        <pc:sldMkLst>
          <pc:docMk/>
          <pc:sldMk cId="2393427285" sldId="274"/>
        </pc:sldMkLst>
        <pc:picChg chg="add mod">
          <ac:chgData name="Bethany Horwell" userId="40f4d235-e20d-4ebc-9614-f32642b31a5d" providerId="ADAL" clId="{429B4EB2-5B4D-41B3-9B2F-09669A1D4B10}" dt="2026-07-07T21:31:17.394" v="983" actId="1076"/>
          <ac:picMkLst>
            <pc:docMk/>
            <pc:sldMk cId="2393427285" sldId="274"/>
            <ac:picMk id="4" creationId="{053F27A8-D83C-CDAF-2E2D-0F2EDA002CCC}"/>
          </ac:picMkLst>
        </pc:picChg>
        <pc:picChg chg="del">
          <ac:chgData name="Bethany Horwell" userId="40f4d235-e20d-4ebc-9614-f32642b31a5d" providerId="ADAL" clId="{429B4EB2-5B4D-41B3-9B2F-09669A1D4B10}" dt="2026-07-07T21:31:09.093" v="979" actId="478"/>
          <ac:picMkLst>
            <pc:docMk/>
            <pc:sldMk cId="2393427285" sldId="274"/>
            <ac:picMk id="15" creationId="{DD20484C-DFB5-0181-139E-ABCDED2DAB86}"/>
          </ac:picMkLst>
        </pc:picChg>
      </pc:sldChg>
      <pc:sldChg chg="add">
        <pc:chgData name="Bethany Horwell" userId="40f4d235-e20d-4ebc-9614-f32642b31a5d" providerId="ADAL" clId="{429B4EB2-5B4D-41B3-9B2F-09669A1D4B10}" dt="2026-07-07T21:28:30.691" v="845"/>
        <pc:sldMkLst>
          <pc:docMk/>
          <pc:sldMk cId="561357875" sldId="392"/>
        </pc:sldMkLst>
      </pc:sldChg>
      <pc:sldChg chg="del">
        <pc:chgData name="Bethany Horwell" userId="40f4d235-e20d-4ebc-9614-f32642b31a5d" providerId="ADAL" clId="{429B4EB2-5B4D-41B3-9B2F-09669A1D4B10}" dt="2026-07-07T21:32:04.115" v="987" actId="47"/>
        <pc:sldMkLst>
          <pc:docMk/>
          <pc:sldMk cId="3952892753" sldId="416"/>
        </pc:sldMkLst>
      </pc:sldChg>
      <pc:sldChg chg="modSp add mod">
        <pc:chgData name="Bethany Horwell" userId="40f4d235-e20d-4ebc-9614-f32642b31a5d" providerId="ADAL" clId="{429B4EB2-5B4D-41B3-9B2F-09669A1D4B10}" dt="2026-07-07T21:30:01.705" v="971" actId="113"/>
        <pc:sldMkLst>
          <pc:docMk/>
          <pc:sldMk cId="1873635605" sldId="462"/>
        </pc:sldMkLst>
        <pc:spChg chg="mod">
          <ac:chgData name="Bethany Horwell" userId="40f4d235-e20d-4ebc-9614-f32642b31a5d" providerId="ADAL" clId="{429B4EB2-5B4D-41B3-9B2F-09669A1D4B10}" dt="2026-07-07T21:30:01.705" v="971" actId="113"/>
          <ac:spMkLst>
            <pc:docMk/>
            <pc:sldMk cId="1873635605" sldId="462"/>
            <ac:spMk id="10" creationId="{00000000-0000-0000-0000-000000000000}"/>
          </ac:spMkLst>
        </pc:spChg>
        <pc:picChg chg="mod">
          <ac:chgData name="Bethany Horwell" userId="40f4d235-e20d-4ebc-9614-f32642b31a5d" providerId="ADAL" clId="{429B4EB2-5B4D-41B3-9B2F-09669A1D4B10}" dt="2026-07-07T21:29:21.559" v="963" actId="1076"/>
          <ac:picMkLst>
            <pc:docMk/>
            <pc:sldMk cId="1873635605" sldId="462"/>
            <ac:picMk id="9" creationId="{00000000-0000-0000-0000-000000000000}"/>
          </ac:picMkLst>
        </pc:picChg>
      </pc:sldChg>
      <pc:sldChg chg="delSp del mod">
        <pc:chgData name="Bethany Horwell" userId="40f4d235-e20d-4ebc-9614-f32642b31a5d" providerId="ADAL" clId="{429B4EB2-5B4D-41B3-9B2F-09669A1D4B10}" dt="2026-07-07T21:29:28.856" v="966" actId="47"/>
        <pc:sldMkLst>
          <pc:docMk/>
          <pc:sldMk cId="4122636229" sldId="473"/>
        </pc:sldMkLst>
        <pc:picChg chg="del">
          <ac:chgData name="Bethany Horwell" userId="40f4d235-e20d-4ebc-9614-f32642b31a5d" providerId="ADAL" clId="{429B4EB2-5B4D-41B3-9B2F-09669A1D4B10}" dt="2026-07-07T21:28:34.137" v="847" actId="478"/>
          <ac:picMkLst>
            <pc:docMk/>
            <pc:sldMk cId="4122636229" sldId="473"/>
            <ac:picMk id="10" creationId="{8D36C7DB-2CE7-861C-B0DB-556191EDA4FB}"/>
          </ac:picMkLst>
        </pc:picChg>
      </pc:sldChg>
      <pc:sldChg chg="addSp delSp mod">
        <pc:chgData name="Bethany Horwell" userId="40f4d235-e20d-4ebc-9614-f32642b31a5d" providerId="ADAL" clId="{429B4EB2-5B4D-41B3-9B2F-09669A1D4B10}" dt="2026-07-07T21:29:55.419" v="970" actId="22"/>
        <pc:sldMkLst>
          <pc:docMk/>
          <pc:sldMk cId="1685185145" sldId="482"/>
        </pc:sldMkLst>
        <pc:spChg chg="add">
          <ac:chgData name="Bethany Horwell" userId="40f4d235-e20d-4ebc-9614-f32642b31a5d" providerId="ADAL" clId="{429B4EB2-5B4D-41B3-9B2F-09669A1D4B10}" dt="2026-07-07T21:29:55.419" v="970" actId="22"/>
          <ac:spMkLst>
            <pc:docMk/>
            <pc:sldMk cId="1685185145" sldId="482"/>
            <ac:spMk id="12" creationId="{C7293D32-AD05-3EB7-36BA-62CF8C9B46FF}"/>
          </ac:spMkLst>
        </pc:spChg>
        <pc:picChg chg="add del">
          <ac:chgData name="Bethany Horwell" userId="40f4d235-e20d-4ebc-9614-f32642b31a5d" providerId="ADAL" clId="{429B4EB2-5B4D-41B3-9B2F-09669A1D4B10}" dt="2026-07-07T21:29:55.032" v="969" actId="478"/>
          <ac:picMkLst>
            <pc:docMk/>
            <pc:sldMk cId="1685185145" sldId="482"/>
            <ac:picMk id="5" creationId="{48286FB4-7BC7-1699-B7C7-06A33AC556A7}"/>
          </ac:picMkLst>
        </pc:picChg>
        <pc:picChg chg="del">
          <ac:chgData name="Bethany Horwell" userId="40f4d235-e20d-4ebc-9614-f32642b31a5d" providerId="ADAL" clId="{429B4EB2-5B4D-41B3-9B2F-09669A1D4B10}" dt="2026-07-07T21:29:31.884" v="967" actId="478"/>
          <ac:picMkLst>
            <pc:docMk/>
            <pc:sldMk cId="1685185145" sldId="482"/>
            <ac:picMk id="6" creationId="{4BF6F55A-E764-26C5-819E-86D023A56CD9}"/>
          </ac:picMkLst>
        </pc:picChg>
        <pc:picChg chg="add">
          <ac:chgData name="Bethany Horwell" userId="40f4d235-e20d-4ebc-9614-f32642b31a5d" providerId="ADAL" clId="{429B4EB2-5B4D-41B3-9B2F-09669A1D4B10}" dt="2026-07-07T21:29:55.419" v="970" actId="22"/>
          <ac:picMkLst>
            <pc:docMk/>
            <pc:sldMk cId="1685185145" sldId="482"/>
            <ac:picMk id="10" creationId="{94A93865-A692-58C0-232D-58D7E93761EB}"/>
          </ac:picMkLst>
        </pc:picChg>
        <pc:picChg chg="add">
          <ac:chgData name="Bethany Horwell" userId="40f4d235-e20d-4ebc-9614-f32642b31a5d" providerId="ADAL" clId="{429B4EB2-5B4D-41B3-9B2F-09669A1D4B10}" dt="2026-07-07T21:29:55.419" v="970" actId="22"/>
          <ac:picMkLst>
            <pc:docMk/>
            <pc:sldMk cId="1685185145" sldId="482"/>
            <ac:picMk id="14" creationId="{27BF2141-954A-D37E-16CD-0D1950EA8C7D}"/>
          </ac:picMkLst>
        </pc:picChg>
      </pc:sldChg>
      <pc:sldChg chg="delSp del mod">
        <pc:chgData name="Bethany Horwell" userId="40f4d235-e20d-4ebc-9614-f32642b31a5d" providerId="ADAL" clId="{429B4EB2-5B4D-41B3-9B2F-09669A1D4B10}" dt="2026-07-07T21:28:32.391" v="846" actId="47"/>
        <pc:sldMkLst>
          <pc:docMk/>
          <pc:sldMk cId="261082428" sldId="484"/>
        </pc:sldMkLst>
        <pc:spChg chg="del">
          <ac:chgData name="Bethany Horwell" userId="40f4d235-e20d-4ebc-9614-f32642b31a5d" providerId="ADAL" clId="{429B4EB2-5B4D-41B3-9B2F-09669A1D4B10}" dt="2026-07-07T21:27:52.409" v="844" actId="478"/>
          <ac:spMkLst>
            <pc:docMk/>
            <pc:sldMk cId="261082428" sldId="484"/>
            <ac:spMk id="5" creationId="{00000000-0000-0000-0000-000000000000}"/>
          </ac:spMkLst>
        </pc:spChg>
        <pc:picChg chg="del">
          <ac:chgData name="Bethany Horwell" userId="40f4d235-e20d-4ebc-9614-f32642b31a5d" providerId="ADAL" clId="{429B4EB2-5B4D-41B3-9B2F-09669A1D4B10}" dt="2026-07-07T21:27:48.419" v="843" actId="478"/>
          <ac:picMkLst>
            <pc:docMk/>
            <pc:sldMk cId="261082428" sldId="484"/>
            <ac:picMk id="6" creationId="{F4E144A7-E725-E7E5-3804-4023B1D4B9A4}"/>
          </ac:picMkLst>
        </pc:picChg>
      </pc:sldChg>
      <pc:sldChg chg="addSp delSp modSp add del mod">
        <pc:chgData name="Bethany Horwell" userId="40f4d235-e20d-4ebc-9614-f32642b31a5d" providerId="ADAL" clId="{429B4EB2-5B4D-41B3-9B2F-09669A1D4B10}" dt="2026-07-07T21:31:04.831" v="978" actId="14100"/>
        <pc:sldMkLst>
          <pc:docMk/>
          <pc:sldMk cId="2635545506" sldId="485"/>
        </pc:sldMkLst>
        <pc:spChg chg="del">
          <ac:chgData name="Bethany Horwell" userId="40f4d235-e20d-4ebc-9614-f32642b31a5d" providerId="ADAL" clId="{429B4EB2-5B4D-41B3-9B2F-09669A1D4B10}" dt="2026-07-07T21:30:17.760" v="975" actId="478"/>
          <ac:spMkLst>
            <pc:docMk/>
            <pc:sldMk cId="2635545506" sldId="485"/>
            <ac:spMk id="4" creationId="{00000000-0000-0000-0000-000000000000}"/>
          </ac:spMkLst>
        </pc:spChg>
        <pc:picChg chg="del">
          <ac:chgData name="Bethany Horwell" userId="40f4d235-e20d-4ebc-9614-f32642b31a5d" providerId="ADAL" clId="{429B4EB2-5B4D-41B3-9B2F-09669A1D4B10}" dt="2026-07-07T21:30:15.003" v="974" actId="478"/>
          <ac:picMkLst>
            <pc:docMk/>
            <pc:sldMk cId="2635545506" sldId="485"/>
            <ac:picMk id="6" creationId="{D5F80B81-E717-0E7C-5768-0E8EB9DC7E9E}"/>
          </ac:picMkLst>
        </pc:picChg>
        <pc:picChg chg="add mod">
          <ac:chgData name="Bethany Horwell" userId="40f4d235-e20d-4ebc-9614-f32642b31a5d" providerId="ADAL" clId="{429B4EB2-5B4D-41B3-9B2F-09669A1D4B10}" dt="2026-07-07T21:31:04.831" v="978" actId="14100"/>
          <ac:picMkLst>
            <pc:docMk/>
            <pc:sldMk cId="2635545506" sldId="485"/>
            <ac:picMk id="9" creationId="{48422D59-0A17-BE72-C27B-B83F5BAEB53A}"/>
          </ac:picMkLst>
        </pc:picChg>
      </pc:sldChg>
      <pc:sldChg chg="addSp modSp del mod">
        <pc:chgData name="Bethany Horwell" userId="40f4d235-e20d-4ebc-9614-f32642b31a5d" providerId="ADAL" clId="{429B4EB2-5B4D-41B3-9B2F-09669A1D4B10}" dt="2026-07-07T21:11:43.369" v="608" actId="47"/>
        <pc:sldMkLst>
          <pc:docMk/>
          <pc:sldMk cId="2762475371" sldId="486"/>
        </pc:sldMkLst>
      </pc:sldChg>
      <pc:sldChg chg="modSp add del mod">
        <pc:chgData name="Bethany Horwell" userId="40f4d235-e20d-4ebc-9614-f32642b31a5d" providerId="ADAL" clId="{429B4EB2-5B4D-41B3-9B2F-09669A1D4B10}" dt="2026-07-07T21:11:44.044" v="609" actId="47"/>
        <pc:sldMkLst>
          <pc:docMk/>
          <pc:sldMk cId="1496751557" sldId="487"/>
        </pc:sldMkLst>
      </pc:sldChg>
      <pc:sldChg chg="addSp delSp modSp add mod">
        <pc:chgData name="Bethany Horwell" userId="40f4d235-e20d-4ebc-9614-f32642b31a5d" providerId="ADAL" clId="{429B4EB2-5B4D-41B3-9B2F-09669A1D4B10}" dt="2026-07-07T21:15:10.769" v="688" actId="14100"/>
        <pc:sldMkLst>
          <pc:docMk/>
          <pc:sldMk cId="2183850505" sldId="488"/>
        </pc:sldMkLst>
        <pc:spChg chg="del">
          <ac:chgData name="Bethany Horwell" userId="40f4d235-e20d-4ebc-9614-f32642b31a5d" providerId="ADAL" clId="{429B4EB2-5B4D-41B3-9B2F-09669A1D4B10}" dt="2026-07-07T21:11:52.904" v="611" actId="478"/>
          <ac:spMkLst>
            <pc:docMk/>
            <pc:sldMk cId="2183850505" sldId="488"/>
            <ac:spMk id="5" creationId="{4FE74DA2-344F-A587-5A3E-93F821DA8A48}"/>
          </ac:spMkLst>
        </pc:spChg>
        <pc:spChg chg="add mod">
          <ac:chgData name="Bethany Horwell" userId="40f4d235-e20d-4ebc-9614-f32642b31a5d" providerId="ADAL" clId="{429B4EB2-5B4D-41B3-9B2F-09669A1D4B10}" dt="2026-07-07T21:15:10.769" v="688" actId="14100"/>
          <ac:spMkLst>
            <pc:docMk/>
            <pc:sldMk cId="2183850505" sldId="488"/>
            <ac:spMk id="9" creationId="{BD5F298B-06B8-464F-1EA8-9A41195C368C}"/>
          </ac:spMkLst>
        </pc:spChg>
        <pc:picChg chg="del">
          <ac:chgData name="Bethany Horwell" userId="40f4d235-e20d-4ebc-9614-f32642b31a5d" providerId="ADAL" clId="{429B4EB2-5B4D-41B3-9B2F-09669A1D4B10}" dt="2026-07-07T21:11:47.431" v="610" actId="478"/>
          <ac:picMkLst>
            <pc:docMk/>
            <pc:sldMk cId="2183850505" sldId="488"/>
            <ac:picMk id="7" creationId="{C83F55E6-0188-D0CD-8509-68EF646A0BD5}"/>
          </ac:picMkLst>
        </pc:picChg>
        <pc:picChg chg="add mod">
          <ac:chgData name="Bethany Horwell" userId="40f4d235-e20d-4ebc-9614-f32642b31a5d" providerId="ADAL" clId="{429B4EB2-5B4D-41B3-9B2F-09669A1D4B10}" dt="2026-07-07T21:15:07.912" v="687" actId="1076"/>
          <ac:picMkLst>
            <pc:docMk/>
            <pc:sldMk cId="2183850505" sldId="488"/>
            <ac:picMk id="8" creationId="{23CF950C-7255-2063-32EF-6A314085DDDD}"/>
          </ac:picMkLst>
        </pc:picChg>
        <pc:picChg chg="add mod">
          <ac:chgData name="Bethany Horwell" userId="40f4d235-e20d-4ebc-9614-f32642b31a5d" providerId="ADAL" clId="{429B4EB2-5B4D-41B3-9B2F-09669A1D4B10}" dt="2026-07-07T21:15:04.537" v="686" actId="14100"/>
          <ac:picMkLst>
            <pc:docMk/>
            <pc:sldMk cId="2183850505" sldId="488"/>
            <ac:picMk id="11" creationId="{2E8220A9-6DCC-A0BA-ECC5-3EB4D767FE36}"/>
          </ac:picMkLst>
        </pc:picChg>
      </pc:sldChg>
      <pc:sldChg chg="addSp delSp modSp add mod">
        <pc:chgData name="Bethany Horwell" userId="40f4d235-e20d-4ebc-9614-f32642b31a5d" providerId="ADAL" clId="{429B4EB2-5B4D-41B3-9B2F-09669A1D4B10}" dt="2026-07-07T21:27:29.521" v="838" actId="22"/>
        <pc:sldMkLst>
          <pc:docMk/>
          <pc:sldMk cId="2219418281" sldId="489"/>
        </pc:sldMkLst>
        <pc:spChg chg="mod">
          <ac:chgData name="Bethany Horwell" userId="40f4d235-e20d-4ebc-9614-f32642b31a5d" providerId="ADAL" clId="{429B4EB2-5B4D-41B3-9B2F-09669A1D4B10}" dt="2026-07-07T21:17:01.123" v="703" actId="20577"/>
          <ac:spMkLst>
            <pc:docMk/>
            <pc:sldMk cId="2219418281" sldId="489"/>
            <ac:spMk id="2" creationId="{4F78727F-CEAB-EA6E-B068-FCF21EB4AD36}"/>
          </ac:spMkLst>
        </pc:spChg>
        <pc:spChg chg="add del mod">
          <ac:chgData name="Bethany Horwell" userId="40f4d235-e20d-4ebc-9614-f32642b31a5d" providerId="ADAL" clId="{429B4EB2-5B4D-41B3-9B2F-09669A1D4B10}" dt="2026-07-07T21:16:38.550" v="702" actId="2711"/>
          <ac:spMkLst>
            <pc:docMk/>
            <pc:sldMk cId="2219418281" sldId="489"/>
            <ac:spMk id="9" creationId="{672ED6E7-BC11-AE5C-E500-7BD3C0913BE7}"/>
          </ac:spMkLst>
        </pc:spChg>
        <pc:picChg chg="add mod">
          <ac:chgData name="Bethany Horwell" userId="40f4d235-e20d-4ebc-9614-f32642b31a5d" providerId="ADAL" clId="{429B4EB2-5B4D-41B3-9B2F-09669A1D4B10}" dt="2026-07-07T21:17:14.984" v="708" actId="1076"/>
          <ac:picMkLst>
            <pc:docMk/>
            <pc:sldMk cId="2219418281" sldId="489"/>
            <ac:picMk id="6" creationId="{24DF6475-DCE1-FACB-030C-F159595B2A85}"/>
          </ac:picMkLst>
        </pc:picChg>
        <pc:picChg chg="mod">
          <ac:chgData name="Bethany Horwell" userId="40f4d235-e20d-4ebc-9614-f32642b31a5d" providerId="ADAL" clId="{429B4EB2-5B4D-41B3-9B2F-09669A1D4B10}" dt="2026-07-07T21:16:29.125" v="699" actId="1076"/>
          <ac:picMkLst>
            <pc:docMk/>
            <pc:sldMk cId="2219418281" sldId="489"/>
            <ac:picMk id="8" creationId="{53D4A238-45AA-9C09-88BD-5C0F6B4F0A34}"/>
          </ac:picMkLst>
        </pc:picChg>
        <pc:picChg chg="add del">
          <ac:chgData name="Bethany Horwell" userId="40f4d235-e20d-4ebc-9614-f32642b31a5d" providerId="ADAL" clId="{429B4EB2-5B4D-41B3-9B2F-09669A1D4B10}" dt="2026-07-07T21:27:29.521" v="838" actId="22"/>
          <ac:picMkLst>
            <pc:docMk/>
            <pc:sldMk cId="2219418281" sldId="489"/>
            <ac:picMk id="10" creationId="{DB4DFA60-D6A9-B6B3-5439-E9D03ABDD6FA}"/>
          </ac:picMkLst>
        </pc:picChg>
        <pc:picChg chg="del">
          <ac:chgData name="Bethany Horwell" userId="40f4d235-e20d-4ebc-9614-f32642b31a5d" providerId="ADAL" clId="{429B4EB2-5B4D-41B3-9B2F-09669A1D4B10}" dt="2026-07-07T21:16:26.548" v="698" actId="478"/>
          <ac:picMkLst>
            <pc:docMk/>
            <pc:sldMk cId="2219418281" sldId="489"/>
            <ac:picMk id="11" creationId="{F43F8985-4228-2583-5EE0-BA6D05BAAA51}"/>
          </ac:picMkLst>
        </pc:picChg>
      </pc:sldChg>
      <pc:sldChg chg="del">
        <pc:chgData name="Bethany Horwell" userId="40f4d235-e20d-4ebc-9614-f32642b31a5d" providerId="ADAL" clId="{429B4EB2-5B4D-41B3-9B2F-09669A1D4B10}" dt="2026-07-07T21:11:57.118" v="612" actId="47"/>
        <pc:sldMkLst>
          <pc:docMk/>
          <pc:sldMk cId="3675499110" sldId="489"/>
        </pc:sldMkLst>
      </pc:sldChg>
      <pc:sldChg chg="addSp modSp add mod">
        <pc:chgData name="Bethany Horwell" userId="40f4d235-e20d-4ebc-9614-f32642b31a5d" providerId="ADAL" clId="{429B4EB2-5B4D-41B3-9B2F-09669A1D4B10}" dt="2026-07-07T21:18:19.139" v="819" actId="14100"/>
        <pc:sldMkLst>
          <pc:docMk/>
          <pc:sldMk cId="2844238581" sldId="490"/>
        </pc:sldMkLst>
        <pc:spChg chg="mod">
          <ac:chgData name="Bethany Horwell" userId="40f4d235-e20d-4ebc-9614-f32642b31a5d" providerId="ADAL" clId="{429B4EB2-5B4D-41B3-9B2F-09669A1D4B10}" dt="2026-07-07T21:17:45.551" v="813" actId="20577"/>
          <ac:spMkLst>
            <pc:docMk/>
            <pc:sldMk cId="2844238581" sldId="490"/>
            <ac:spMk id="9" creationId="{DDAED60A-D026-3440-729E-1AB80E13CD69}"/>
          </ac:spMkLst>
        </pc:spChg>
        <pc:cxnChg chg="add mod">
          <ac:chgData name="Bethany Horwell" userId="40f4d235-e20d-4ebc-9614-f32642b31a5d" providerId="ADAL" clId="{429B4EB2-5B4D-41B3-9B2F-09669A1D4B10}" dt="2026-07-07T21:18:19.139" v="819" actId="14100"/>
          <ac:cxnSpMkLst>
            <pc:docMk/>
            <pc:sldMk cId="2844238581" sldId="490"/>
            <ac:cxnSpMk id="7" creationId="{1F24D8F9-5AA7-366A-B4B0-5B4FDD01213E}"/>
          </ac:cxnSpMkLst>
        </pc:cxnChg>
      </pc:sldChg>
      <pc:sldChg chg="addSp delSp modSp add mod ord">
        <pc:chgData name="Bethany Horwell" userId="40f4d235-e20d-4ebc-9614-f32642b31a5d" providerId="ADAL" clId="{429B4EB2-5B4D-41B3-9B2F-09669A1D4B10}" dt="2026-07-07T21:36:51.298" v="995" actId="1076"/>
        <pc:sldMkLst>
          <pc:docMk/>
          <pc:sldMk cId="4255549727" sldId="491"/>
        </pc:sldMkLst>
        <pc:spChg chg="mod">
          <ac:chgData name="Bethany Horwell" userId="40f4d235-e20d-4ebc-9614-f32642b31a5d" providerId="ADAL" clId="{429B4EB2-5B4D-41B3-9B2F-09669A1D4B10}" dt="2026-07-07T21:36:51.298" v="995" actId="1076"/>
          <ac:spMkLst>
            <pc:docMk/>
            <pc:sldMk cId="4255549727" sldId="491"/>
            <ac:spMk id="9" creationId="{D8DC75A8-4F37-73C2-9533-D9545FA46796}"/>
          </ac:spMkLst>
        </pc:spChg>
        <pc:picChg chg="add mod">
          <ac:chgData name="Bethany Horwell" userId="40f4d235-e20d-4ebc-9614-f32642b31a5d" providerId="ADAL" clId="{429B4EB2-5B4D-41B3-9B2F-09669A1D4B10}" dt="2026-07-07T21:27:39.460" v="842" actId="1076"/>
          <ac:picMkLst>
            <pc:docMk/>
            <pc:sldMk cId="4255549727" sldId="491"/>
            <ac:picMk id="6" creationId="{D555CB8C-F825-0BC4-86A2-C2768601E5E7}"/>
          </ac:picMkLst>
        </pc:picChg>
        <pc:picChg chg="del">
          <ac:chgData name="Bethany Horwell" userId="40f4d235-e20d-4ebc-9614-f32642b31a5d" providerId="ADAL" clId="{429B4EB2-5B4D-41B3-9B2F-09669A1D4B10}" dt="2026-07-07T21:27:01.450" v="835" actId="478"/>
          <ac:picMkLst>
            <pc:docMk/>
            <pc:sldMk cId="4255549727" sldId="491"/>
            <ac:picMk id="11" creationId="{ED81288F-525C-4261-C245-623C0156EBD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113AB3-3DC8-4C04-BF86-905329054FDA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A1555-063B-4071-A44F-E91A15A17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666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FA1555-063B-4071-A44F-E91A15A174F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638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DFB17-CEC1-A639-98C0-258B9968C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3D8221-BC76-2170-EC23-0D8DF7DB58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DAB1AC-126A-6B6F-6ABF-8980F01E85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5CC6BB-DE42-D7FE-D18C-5768DA8B68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FA1555-063B-4071-A44F-E91A15A174F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818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52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348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370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526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932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479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051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882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811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945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452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6328E-CBC9-47AD-BCAE-53ACF2540B93}" type="datetimeFigureOut">
              <a:rPr lang="en-GB" smtClean="0"/>
              <a:t>07/07/2026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C8078-4063-4C99-8318-ABF2AF8BB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490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s://www.youtube.com/watch?v=ajESoHTBTfY" TargetMode="External"/><Relationship Id="rId4" Type="http://schemas.openxmlformats.org/officeDocument/2006/relationships/hyperlink" Target="https://www.youtube.com/shorts/fybXkSfWack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0937" cy="6868227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130937" y="1122363"/>
            <a:ext cx="2865120" cy="487635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latin typeface="Twinkl Cursive Unlooped" panose="02000000000000000000" pitchFamily="2" charset="0"/>
              </a:rPr>
              <a:t>We light this candle in the name of God the Father, God the Son and God the Holy Spirit.</a:t>
            </a:r>
          </a:p>
        </p:txBody>
      </p:sp>
    </p:spTree>
    <p:extLst>
      <p:ext uri="{BB962C8B-B14F-4D97-AF65-F5344CB8AC3E}">
        <p14:creationId xmlns:p14="http://schemas.microsoft.com/office/powerpoint/2010/main" val="4095204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717018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393" y="4182907"/>
            <a:ext cx="6164453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u="sng">
                <a:latin typeface="Twinkl Cursive Unlooped" panose="02000000000000000000" pitchFamily="2" charset="0"/>
              </a:rPr>
              <a:t>Today we’re going to be thinking about how we can be ‘agents of change’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200" y="5225302"/>
            <a:ext cx="11603599" cy="49475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5000">
              <a:latin typeface="Twinkl Cursive Un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511723-AC18-E7D0-1E1A-F469708875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223" y="418130"/>
            <a:ext cx="2836891" cy="30669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EECA60-6BC4-337D-E5BA-C6A243E1D7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8056" y="586352"/>
            <a:ext cx="3711721" cy="264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650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717018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886" y="690197"/>
            <a:ext cx="8148745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u="sng">
                <a:latin typeface="Twinkl Cursive Unlooped" panose="02000000000000000000" pitchFamily="2" charset="0"/>
              </a:rPr>
              <a:t>What do agents of change do? </a:t>
            </a:r>
          </a:p>
        </p:txBody>
      </p:sp>
      <p:pic>
        <p:nvPicPr>
          <p:cNvPr id="6" name="Picture 5" descr="04cb727802c0596e96d676b61c34d92d[1]">
            <a:extLst>
              <a:ext uri="{FF2B5EF4-FFF2-40B4-BE49-F238E27FC236}">
                <a16:creationId xmlns:a16="http://schemas.microsoft.com/office/drawing/2014/main" id="{00EFF86D-D4B9-0A65-9E1E-55EFC24F319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43877" y="-5666"/>
            <a:ext cx="3619164" cy="814874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B77B4D7-10AF-AF01-0BAF-54F3982FBA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3660" y="1107217"/>
            <a:ext cx="2836891" cy="30669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13394E-A4DB-2315-E7CD-FFFCA6DC4AF8}"/>
              </a:ext>
            </a:extLst>
          </p:cNvPr>
          <p:cNvSpPr txBox="1"/>
          <p:nvPr/>
        </p:nvSpPr>
        <p:spPr>
          <a:xfrm>
            <a:off x="1284514" y="2640670"/>
            <a:ext cx="68906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Agents of change look at things in the world that are unfair or wrong and they do what they can do </a:t>
            </a:r>
            <a:r>
              <a:rPr lang="en-US" sz="3600" b="1">
                <a:latin typeface="Twinkl Cursive Unlooped" panose="02000000000000000000" pitchFamily="2" charset="0"/>
              </a:rPr>
              <a:t>make a change </a:t>
            </a:r>
            <a:r>
              <a:rPr lang="en-US" sz="3600">
                <a:latin typeface="Twinkl Cursive Unlooped" panose="02000000000000000000" pitchFamily="2" charset="0"/>
              </a:rPr>
              <a:t>and turn the situation around.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08BFA8-662B-63A6-268B-C6B2C1160F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0599" y="4591146"/>
            <a:ext cx="2216264" cy="158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292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717018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886" y="690197"/>
            <a:ext cx="8148745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u="sng">
                <a:latin typeface="Twinkl Cursive Unlooped" panose="02000000000000000000" pitchFamily="2" charset="0"/>
              </a:rPr>
              <a:t>How might they make a change?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77B4D7-10AF-AF01-0BAF-54F3982FBA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6457" y="2456496"/>
            <a:ext cx="2836891" cy="30669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13394E-A4DB-2315-E7CD-FFFCA6DC4AF8}"/>
              </a:ext>
            </a:extLst>
          </p:cNvPr>
          <p:cNvSpPr txBox="1"/>
          <p:nvPr/>
        </p:nvSpPr>
        <p:spPr>
          <a:xfrm>
            <a:off x="6013967" y="5535890"/>
            <a:ext cx="5464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Write a letter to local MP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E1B34A-4799-49F6-B033-BC16A79B7497}"/>
              </a:ext>
            </a:extLst>
          </p:cNvPr>
          <p:cNvSpPr txBox="1"/>
          <p:nvPr/>
        </p:nvSpPr>
        <p:spPr>
          <a:xfrm rot="21045292">
            <a:off x="563815" y="2247930"/>
            <a:ext cx="5464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Raise awareness of the situation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051366-92D8-6B95-0D78-6D5F595510FC}"/>
              </a:ext>
            </a:extLst>
          </p:cNvPr>
          <p:cNvSpPr txBox="1"/>
          <p:nvPr/>
        </p:nvSpPr>
        <p:spPr>
          <a:xfrm rot="810687">
            <a:off x="794941" y="5085589"/>
            <a:ext cx="5464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Raise money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5029EB-AFFC-D37B-2E21-A8FE28BF719D}"/>
              </a:ext>
            </a:extLst>
          </p:cNvPr>
          <p:cNvSpPr txBox="1"/>
          <p:nvPr/>
        </p:nvSpPr>
        <p:spPr>
          <a:xfrm>
            <a:off x="8746281" y="475815"/>
            <a:ext cx="37469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Write to the companies involved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6E3B9E-3317-51BE-9222-B0EDF538853A}"/>
              </a:ext>
            </a:extLst>
          </p:cNvPr>
          <p:cNvSpPr txBox="1"/>
          <p:nvPr/>
        </p:nvSpPr>
        <p:spPr>
          <a:xfrm rot="20663375">
            <a:off x="7248146" y="2683810"/>
            <a:ext cx="44977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latin typeface="Twinkl Cursive Unlooped" panose="02000000000000000000" pitchFamily="2" charset="0"/>
              </a:rPr>
              <a:t>Get involved and do something active to make a difference</a:t>
            </a:r>
            <a:endParaRPr lang="en-GB" sz="360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30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ACC8BA-78EA-BD10-C3D6-DCEAFC672D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112EF-4D56-1038-0E1D-AA1C16B6D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743E0-FB68-FCAC-DEBA-7656912D5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666793-1C9E-736E-8ECB-81039526C9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8232" y="-2642540"/>
            <a:ext cx="6568406" cy="121920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3CF950C-7255-2063-32EF-6A314085D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3395" y="928335"/>
            <a:ext cx="5330559" cy="20854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D5F298B-06B8-464F-1EA8-9A41195C368C}"/>
              </a:ext>
            </a:extLst>
          </p:cNvPr>
          <p:cNvSpPr txBox="1"/>
          <p:nvPr/>
        </p:nvSpPr>
        <p:spPr>
          <a:xfrm>
            <a:off x="1153886" y="3629931"/>
            <a:ext cx="61648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latin typeface="Twinkl Cursive Unlooped" panose="02000000000000000000" pitchFamily="2" charset="0"/>
              </a:rPr>
              <a:t>Do anyone know what ‘protected characteristics’ are?</a:t>
            </a:r>
            <a:endParaRPr lang="en-GB" sz="3000" b="1" dirty="0">
              <a:latin typeface="Twinkl Cursive Unlooped" panose="02000000000000000000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E8220A9-6DCC-A0BA-ECC5-3EB4D767FE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326" y="2768926"/>
            <a:ext cx="2924788" cy="291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850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0D8C9-FDC7-6FBE-767D-7CDAB4706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8727F-CEAB-EA6E-B068-FCF21EB4A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3013D-F7C8-F766-0C78-64840CB47C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3E294F-BDD4-C9C0-6FC0-34AAE9D351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8232" y="-2642540"/>
            <a:ext cx="6568406" cy="121920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3D4A238-45AA-9C09-88BD-5C0F6B4F0A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3394" y="647984"/>
            <a:ext cx="5330559" cy="20854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72ED6E7-BC11-AE5C-E500-7BD3C0913BE7}"/>
              </a:ext>
            </a:extLst>
          </p:cNvPr>
          <p:cNvSpPr txBox="1"/>
          <p:nvPr/>
        </p:nvSpPr>
        <p:spPr>
          <a:xfrm>
            <a:off x="996271" y="2934372"/>
            <a:ext cx="61648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Twinkl Cursive Unlooped" panose="02000000000000000000" pitchFamily="2" charset="0"/>
              </a:rPr>
              <a:t>Protected characteristics are nine personal traits that make us who we are. Everyone has these traits, and it is illegal to treat anyone unfairly, unkindly, or differently because of them.</a:t>
            </a:r>
            <a:endParaRPr lang="en-GB" sz="3000" b="1" dirty="0">
              <a:latin typeface="Twinkl Cursive Un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DF6475-DCE1-FACB-030C-F159595B2A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5720" y="693000"/>
            <a:ext cx="3435503" cy="533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418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63464-690B-7244-5EF4-4B75C67ED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2F5BF-4376-ECFF-E77C-9C6849C08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0BBC9-FD0C-35F2-17E8-03F1187DEC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E78AD5-73E6-82B5-5ADE-58D6B568EC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8232" y="-2642540"/>
            <a:ext cx="6568406" cy="121920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D5F7F7-0D90-780A-30BB-029191EE48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3394" y="647984"/>
            <a:ext cx="5330559" cy="20854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DAED60A-D026-3440-729E-1AB80E13CD69}"/>
              </a:ext>
            </a:extLst>
          </p:cNvPr>
          <p:cNvSpPr txBox="1"/>
          <p:nvPr/>
        </p:nvSpPr>
        <p:spPr>
          <a:xfrm>
            <a:off x="996271" y="2934372"/>
            <a:ext cx="61648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latin typeface="Twinkl Cursive Unlooped" panose="02000000000000000000" pitchFamily="2" charset="0"/>
              </a:rPr>
              <a:t>In our agents of change session today, we’re going to be thinking about this protected characteristic:</a:t>
            </a:r>
            <a:endParaRPr lang="en-GB" sz="3000" b="1" dirty="0">
              <a:latin typeface="Twinkl Cursive Un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61B626-CD63-310B-CE1E-336F4D2B1E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5720" y="693000"/>
            <a:ext cx="3435503" cy="5333376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F24D8F9-5AA7-366A-B4B0-5B4FDD01213E}"/>
              </a:ext>
            </a:extLst>
          </p:cNvPr>
          <p:cNvCxnSpPr>
            <a:cxnSpLocks/>
          </p:cNvCxnSpPr>
          <p:nvPr/>
        </p:nvCxnSpPr>
        <p:spPr>
          <a:xfrm>
            <a:off x="3668751" y="4627756"/>
            <a:ext cx="5453478" cy="738901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423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CC3B6D-08CC-0D62-219D-8B79AF74AD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F4D0E-D080-EBCC-81A6-1D77AF98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9B4D42-2F95-0057-7739-3F2B7BFA8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0A1164-81BB-5172-F7E9-143EF0E130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8232" y="-2642540"/>
            <a:ext cx="6568406" cy="121920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C431AF5-245B-6996-44EE-809D3861B7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3395" y="928335"/>
            <a:ext cx="5330559" cy="20854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8DC75A8-4F37-73C2-9533-D9545FA46796}"/>
              </a:ext>
            </a:extLst>
          </p:cNvPr>
          <p:cNvSpPr txBox="1"/>
          <p:nvPr/>
        </p:nvSpPr>
        <p:spPr>
          <a:xfrm>
            <a:off x="1136950" y="3071859"/>
            <a:ext cx="633548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latin typeface="Twinkl Cursive Unlooped" panose="02000000000000000000" pitchFamily="2" charset="0"/>
              </a:rPr>
              <a:t>Watch:  </a:t>
            </a:r>
            <a:r>
              <a:rPr lang="en-GB" sz="3200" dirty="0">
                <a:hlinkClick r:id="rId4"/>
              </a:rPr>
              <a:t>World cup players who got abused because they missed a penalty kick</a:t>
            </a:r>
            <a:endParaRPr lang="en-GB" sz="3200" dirty="0"/>
          </a:p>
          <a:p>
            <a:r>
              <a:rPr lang="en-GB" sz="3200" b="1" dirty="0">
                <a:latin typeface="Twinkl Cursive Unlooped" panose="02000000000000000000" pitchFamily="2" charset="0"/>
              </a:rPr>
              <a:t>And</a:t>
            </a:r>
          </a:p>
          <a:p>
            <a:r>
              <a:rPr lang="en-GB" sz="3200" dirty="0">
                <a:hlinkClick r:id="rId5"/>
              </a:rPr>
              <a:t>Black players targets of racist attacks after England’s Euro Cup loss</a:t>
            </a:r>
            <a:endParaRPr lang="en-GB" sz="3000" b="1" dirty="0">
              <a:latin typeface="Twinkl Cursive Unlooped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55CB8C-F825-0BC4-86A2-C2768601E5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0916" y="1346276"/>
            <a:ext cx="2584587" cy="416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549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04cb727802c0596e96d676b61c34d92d[1]">
            <a:extLst>
              <a:ext uri="{FF2B5EF4-FFF2-40B4-BE49-F238E27FC236}">
                <a16:creationId xmlns:a16="http://schemas.microsoft.com/office/drawing/2014/main" id="{A2687D08-DD45-A5DB-46EF-D81968B4B3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14901" y="1181680"/>
            <a:ext cx="6263931" cy="435845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787D54EA-DFC6-0FD1-904A-986531007D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4659" y="4716490"/>
            <a:ext cx="3304417" cy="845712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000" b="1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Looking in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46A57C7-813C-BC2B-A0A7-C3399AB74F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320" y="1412690"/>
            <a:ext cx="2794276" cy="267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357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576343"/>
            <a:ext cx="6958035" cy="12192001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712" y="681037"/>
            <a:ext cx="3130320" cy="311568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027351" y="3947045"/>
            <a:ext cx="66133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Unlooped" panose="02000000000000000000" pitchFamily="2" charset="0"/>
                <a:ea typeface="+mn-ea"/>
                <a:cs typeface="+mn-cs"/>
              </a:rPr>
              <a:t>How does it make you feel to know that people get abused because of their race (</a:t>
            </a:r>
            <a:r>
              <a:rPr kumimoji="0" lang="en-US" sz="3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Unlooped" panose="02000000000000000000" pitchFamily="2" charset="0"/>
                <a:ea typeface="+mn-ea"/>
                <a:cs typeface="+mn-cs"/>
              </a:rPr>
              <a:t>colour</a:t>
            </a:r>
            <a:r>
              <a:rPr kumimoji="0" lang="en-US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Unlooped" panose="02000000000000000000" pitchFamily="2" charset="0"/>
                <a:ea typeface="+mn-ea"/>
                <a:cs typeface="+mn-cs"/>
              </a:rPr>
              <a:t> of their skin)?</a:t>
            </a:r>
            <a:endParaRPr kumimoji="0" lang="en-GB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inkl Cursive Unlooped" panose="02000000000000000000" pitchFamily="2" charset="0"/>
              <a:ea typeface="+mn-ea"/>
              <a:cs typeface="+mn-cs"/>
            </a:endParaRPr>
          </a:p>
        </p:txBody>
      </p:sp>
      <p:pic>
        <p:nvPicPr>
          <p:cNvPr id="4" name="Picture 3" descr="04cb727802c0596e96d676b61c34d92d[1]">
            <a:extLst>
              <a:ext uri="{FF2B5EF4-FFF2-40B4-BE49-F238E27FC236}">
                <a16:creationId xmlns:a16="http://schemas.microsoft.com/office/drawing/2014/main" id="{F66F53E8-542E-759D-51DC-1092958486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6171" y="1463357"/>
            <a:ext cx="5143500" cy="357886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D17FD651-48CF-E53B-C91B-486296786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4101" y="4158932"/>
            <a:ext cx="2713355" cy="802005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Looking in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B8BE3F-12B3-460B-D6C5-85C0FD9BCF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026" y="1784667"/>
            <a:ext cx="2141220" cy="205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635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616983"/>
            <a:ext cx="6958035" cy="12192001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99" y="589410"/>
            <a:ext cx="3584605" cy="35678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9E328C-4AB7-6D3A-29D3-2E2084674135}"/>
              </a:ext>
            </a:extLst>
          </p:cNvPr>
          <p:cNvSpPr txBox="1"/>
          <p:nvPr/>
        </p:nvSpPr>
        <p:spPr>
          <a:xfrm>
            <a:off x="6781799" y="4597891"/>
            <a:ext cx="47244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latin typeface="Twinkl Cursive Unlooped" panose="02000000000000000000" pitchFamily="2" charset="0"/>
              </a:rPr>
              <a:t>Is there anything that we can do to be </a:t>
            </a:r>
            <a:r>
              <a:rPr lang="en-US" sz="2800" b="1">
                <a:latin typeface="Twinkl Cursive Unlooped" panose="02000000000000000000" pitchFamily="2" charset="0"/>
              </a:rPr>
              <a:t>agents of change </a:t>
            </a:r>
            <a:r>
              <a:rPr lang="en-US" sz="2800">
                <a:latin typeface="Twinkl Cursive Unlooped" panose="02000000000000000000" pitchFamily="2" charset="0"/>
              </a:rPr>
              <a:t>in this situation?</a:t>
            </a:r>
            <a:endParaRPr lang="en-GB" sz="2800">
              <a:latin typeface="Twinkl Cursive Unlooped" panose="02000000000000000000" pitchFamily="2" charset="0"/>
            </a:endParaRPr>
          </a:p>
        </p:txBody>
      </p:sp>
      <p:pic>
        <p:nvPicPr>
          <p:cNvPr id="10" name="Picture 9" descr="04cb727802c0596e96d676b61c34d92d[1]">
            <a:extLst>
              <a:ext uri="{FF2B5EF4-FFF2-40B4-BE49-F238E27FC236}">
                <a16:creationId xmlns:a16="http://schemas.microsoft.com/office/drawing/2014/main" id="{94A93865-A692-58C0-232D-58D7E93761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6171" y="1463357"/>
            <a:ext cx="5143500" cy="357886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Text Box 2">
            <a:extLst>
              <a:ext uri="{FF2B5EF4-FFF2-40B4-BE49-F238E27FC236}">
                <a16:creationId xmlns:a16="http://schemas.microsoft.com/office/drawing/2014/main" id="{C7293D32-AD05-3EB7-36BA-62CF8C9B46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4101" y="4158932"/>
            <a:ext cx="2713355" cy="802005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Looking in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7BF2141-954A-D37E-16CD-0D1950EA8C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026" y="1784667"/>
            <a:ext cx="2141220" cy="205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85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8232" y="-2642540"/>
            <a:ext cx="6568406" cy="12192002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794635" y="345346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2400">
              <a:latin typeface="Lemon Cake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7174" y="5135472"/>
            <a:ext cx="7810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>
                <a:latin typeface="Twinkl Cursive Unlooped" panose="02000000000000000000" pitchFamily="2" charset="0"/>
              </a:rPr>
              <a:t>How will what you have heard today mean that you make a change?</a:t>
            </a:r>
            <a:endParaRPr lang="en-GB" sz="3600">
              <a:latin typeface="Twinkl Cursive Unlooped" panose="02000000000000000000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422D59-0A17-BE72-C27B-B83F5BAEB5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995" y="551867"/>
            <a:ext cx="3339719" cy="448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545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616983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8829" y="2651125"/>
            <a:ext cx="10515600" cy="1325563"/>
          </a:xfrm>
        </p:spPr>
        <p:txBody>
          <a:bodyPr>
            <a:normAutofit/>
          </a:bodyPr>
          <a:lstStyle/>
          <a:p>
            <a:br>
              <a:rPr lang="en-GB"/>
            </a:br>
            <a:endParaRPr lang="en-GB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419035" y="827777"/>
            <a:ext cx="4002450" cy="2626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b="1">
              <a:latin typeface="Twinkl Cursive Unlooped" panose="02000000000000000000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421" y="415929"/>
            <a:ext cx="4139564" cy="432061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465496" y="3672674"/>
            <a:ext cx="44343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>
                <a:latin typeface="Twinkl Cursive Unlooped" panose="02000000000000000000" pitchFamily="2" charset="0"/>
              </a:rPr>
              <a:t>What can you do to share your gift of courageous advocacy and </a:t>
            </a:r>
            <a:r>
              <a:rPr lang="en-US" sz="3200" b="1">
                <a:latin typeface="Twinkl Cursive Unlooped" panose="02000000000000000000" pitchFamily="2" charset="0"/>
              </a:rPr>
              <a:t>make a change </a:t>
            </a:r>
            <a:r>
              <a:rPr lang="en-US" sz="3200">
                <a:latin typeface="Twinkl Cursive Unlooped" panose="02000000000000000000" pitchFamily="2" charset="0"/>
              </a:rPr>
              <a:t>this week?</a:t>
            </a:r>
            <a:endParaRPr lang="en-GB" sz="3200">
              <a:latin typeface="Twinkl Cursive Unlooped" panose="02000000000000000000" pitchFamily="2" charset="0"/>
            </a:endParaRP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693392B3-1916-A6A6-B7F6-435F71528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3F27A8-D83C-CDAF-2E2D-0F2EDA002C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492" y="2049431"/>
            <a:ext cx="3108889" cy="417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427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9269" y="-496389"/>
            <a:ext cx="13284927" cy="79226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0CBF219-2B3C-4141-9502-1344CEF93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859" y="2819904"/>
            <a:ext cx="9584148" cy="1290056"/>
          </a:xfrm>
        </p:spPr>
        <p:txBody>
          <a:bodyPr>
            <a:noAutofit/>
          </a:bodyPr>
          <a:lstStyle/>
          <a:p>
            <a:pPr algn="ctr"/>
            <a:r>
              <a:rPr lang="en-GB" sz="3200" b="1">
                <a:latin typeface="Twinkl Cursive Unlooped" panose="02000000000000000000" pitchFamily="2" charset="0"/>
              </a:rPr>
              <a:t>An invitation to pray…</a:t>
            </a:r>
            <a:br>
              <a:rPr lang="en-GB" sz="3200">
                <a:latin typeface="Twinkl Cursive Unlooped" panose="02000000000000000000" pitchFamily="2" charset="0"/>
              </a:rPr>
            </a:br>
            <a:r>
              <a:rPr lang="en-GB" sz="3200">
                <a:latin typeface="Twinkl Cursive Unlooped" panose="02000000000000000000" pitchFamily="2" charset="0"/>
              </a:rPr>
              <a:t>Who would like to pray about the situation that we have thought about today?</a:t>
            </a:r>
            <a:endParaRPr lang="en-GB" sz="3200" b="1">
              <a:latin typeface="Twinkl Cursive Unlooped" panose="02000000000000000000" pitchFamily="2" charset="0"/>
            </a:endParaRPr>
          </a:p>
        </p:txBody>
      </p:sp>
      <p:pic>
        <p:nvPicPr>
          <p:cNvPr id="5" name="Picture 4" descr="04cb727802c0596e96d676b61c34d92d[1]">
            <a:extLst>
              <a:ext uri="{FF2B5EF4-FFF2-40B4-BE49-F238E27FC236}">
                <a16:creationId xmlns:a16="http://schemas.microsoft.com/office/drawing/2014/main" id="{BEF6E86D-FA68-BF9C-9629-F1A72B3D5C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88186" y="966247"/>
            <a:ext cx="2041727" cy="151218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FEAF16-3D53-368F-7EE2-FE4C5B4168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066" y="1024192"/>
            <a:ext cx="525965" cy="920685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8771329B-7A1F-F9A7-FB3D-B6B4C54302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1968" y="2134184"/>
            <a:ext cx="1114159" cy="248620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400" b="1" dirty="0">
                <a:effectLst/>
                <a:latin typeface="Twinkl Cursive Un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Looking up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636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A930249-8242-4E2B-AF17-C018264883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BDD999-C5E1-4B3E-A710-768673819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12001" r="1" b="13218"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8181" y="1122363"/>
            <a:ext cx="9795637" cy="2220775"/>
          </a:xfrm>
        </p:spPr>
        <p:txBody>
          <a:bodyPr>
            <a:normAutofit/>
          </a:bodyPr>
          <a:lstStyle/>
          <a:p>
            <a:endParaRPr lang="en-GB" sz="52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8181" y="3514853"/>
            <a:ext cx="9795637" cy="2057043"/>
          </a:xfrm>
        </p:spPr>
        <p:txBody>
          <a:bodyPr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854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02374" y="-2508757"/>
            <a:ext cx="6919760" cy="119372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50" y="-603789"/>
            <a:ext cx="9144000" cy="2387600"/>
          </a:xfrm>
        </p:spPr>
        <p:txBody>
          <a:bodyPr/>
          <a:lstStyle/>
          <a:p>
            <a:r>
              <a:rPr lang="en-GB">
                <a:latin typeface="Twinkl Cursive Unlooped" panose="02000000000000000000" pitchFamily="2" charset="0"/>
              </a:rPr>
              <a:t>God be with you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690" t="26988" r="26255" b="28978"/>
          <a:stretch/>
        </p:blipFill>
        <p:spPr>
          <a:xfrm>
            <a:off x="2623210" y="1783811"/>
            <a:ext cx="6416881" cy="4287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982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91865370961B45886C0F0356AF0AC3" ma:contentTypeVersion="18" ma:contentTypeDescription="Create a new document." ma:contentTypeScope="" ma:versionID="5e168cb67359f04489d1d3bb56f27537">
  <xsd:schema xmlns:xsd="http://www.w3.org/2001/XMLSchema" xmlns:xs="http://www.w3.org/2001/XMLSchema" xmlns:p="http://schemas.microsoft.com/office/2006/metadata/properties" xmlns:ns1="http://schemas.microsoft.com/sharepoint/v3" xmlns:ns2="d49969c1-06c5-4934-b791-cb27e3f7ea9f" xmlns:ns3="eb868330-98a0-4ad0-a198-8fb1bd93b10b" targetNamespace="http://schemas.microsoft.com/office/2006/metadata/properties" ma:root="true" ma:fieldsID="8b9a9ae4dd79d93b4c07eb22ed1d513e" ns1:_="" ns2:_="" ns3:_="">
    <xsd:import namespace="http://schemas.microsoft.com/sharepoint/v3"/>
    <xsd:import namespace="d49969c1-06c5-4934-b791-cb27e3f7ea9f"/>
    <xsd:import namespace="eb868330-98a0-4ad0-a198-8fb1bd93b1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OCR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9969c1-06c5-4934-b791-cb27e3f7ea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780a4c2-6c62-4038-ae33-119b18a67b0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868330-98a0-4ad0-a198-8fb1bd93b1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48e2f54e-8654-4d5c-b12d-fca6ab0ae6cd}" ma:internalName="TaxCatchAll" ma:showField="CatchAllData" ma:web="eb868330-98a0-4ad0-a198-8fb1bd93b1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9969c1-06c5-4934-b791-cb27e3f7ea9f">
      <Terms xmlns="http://schemas.microsoft.com/office/infopath/2007/PartnerControls"/>
    </lcf76f155ced4ddcb4097134ff3c332f>
    <TaxCatchAll xmlns="eb868330-98a0-4ad0-a198-8fb1bd93b10b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47EE33E0-6641-4393-955C-D2B30973C8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d49969c1-06c5-4934-b791-cb27e3f7ea9f"/>
    <ds:schemaRef ds:uri="eb868330-98a0-4ad0-a198-8fb1bd93b1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0E3356-9044-4E0A-9B73-A09D3270F57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E58E260-5C20-4824-AB3F-2CF2F4CF5972}">
  <ds:schemaRefs>
    <ds:schemaRef ds:uri="d49969c1-06c5-4934-b791-cb27e3f7ea9f"/>
    <ds:schemaRef ds:uri="eb868330-98a0-4ad0-a198-8fb1bd93b10b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307</Words>
  <Application>Microsoft Office PowerPoint</Application>
  <PresentationFormat>Widescreen</PresentationFormat>
  <Paragraphs>32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Lemon Cake</vt:lpstr>
      <vt:lpstr>Twinkl Cursive Unlooped</vt:lpstr>
      <vt:lpstr>Office Theme</vt:lpstr>
      <vt:lpstr>PowerPoint Presentation</vt:lpstr>
      <vt:lpstr>Today we’re going to be thinking about how we can be ‘agents of change’</vt:lpstr>
      <vt:lpstr>What do agents of change do? </vt:lpstr>
      <vt:lpstr>How might they make a change? </vt:lpstr>
      <vt:lpstr>PowerPoint Presentation</vt:lpstr>
      <vt:lpstr>v</vt:lpstr>
      <vt:lpstr>v</vt:lpstr>
      <vt:lpstr>PowerPoint Presentation</vt:lpstr>
      <vt:lpstr>PowerPoint Presentation</vt:lpstr>
      <vt:lpstr>PowerPoint Presentation</vt:lpstr>
      <vt:lpstr>PowerPoint Presentation</vt:lpstr>
      <vt:lpstr>a</vt:lpstr>
      <vt:lpstr> </vt:lpstr>
      <vt:lpstr>An invitation to pray… Who would like to pray about the situation that we have thought about today?</vt:lpstr>
      <vt:lpstr>PowerPoint Presentation</vt:lpstr>
      <vt:lpstr>God be with you</vt:lpstr>
    </vt:vector>
  </TitlesOfParts>
  <Company>St Pirans Cross 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story of perseverance…….</dc:title>
  <dc:creator>Beth Horwell</dc:creator>
  <cp:lastModifiedBy>Bethany Horwell</cp:lastModifiedBy>
  <cp:revision>1</cp:revision>
  <cp:lastPrinted>2020-01-15T12:35:06Z</cp:lastPrinted>
  <dcterms:created xsi:type="dcterms:W3CDTF">2019-10-05T18:57:13Z</dcterms:created>
  <dcterms:modified xsi:type="dcterms:W3CDTF">2026-07-07T21:36:53Z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0x0101007291865370961B45886C0F0356AF0AC3</vt:lpwstr>
  </property>
  <property fmtid="{D5CDD505-2E9C-101B-9397-08002B2CF9AE}" pid="3" name="Order">
    <vt:r8>4758600</vt:r8>
  </property>
  <property fmtid="{D5CDD505-2E9C-101B-9397-08002B2CF9AE}" pid="4" name="MediaServiceImageTags">
    <vt:lpwstr/>
  </property>
</Properties>
</file>